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13E173A1-C394-426F-9090-3C09E7862874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http://gsfcuniversity.pythonanywhere.com/" TargetMode="External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2" name=""/>
          <p:cNvSpPr txBox="1"/>
          <p:nvPr/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Test Link: </a:t>
            </a:r>
            <a:r>
              <a:rPr b="0" lang="en-IN" sz="1800" spc="-1" strike="noStrike">
                <a:latin typeface="Arial"/>
                <a:hlinkClick r:id="rId1"/>
              </a:rPr>
              <a:t>http://gsfcuniversity.pythonanywhere.com</a:t>
            </a:r>
            <a:endParaRPr b="0" lang="en-IN" sz="1800" spc="-1" strike="noStrike">
              <a:latin typeface="Arial"/>
            </a:endParaRPr>
          </a:p>
          <a:p>
            <a:pPr algn="ctr"/>
            <a:r>
              <a:rPr b="0" lang="en-IN" sz="1800" spc="-1" strike="noStrike">
                <a:latin typeface="Arial"/>
              </a:rPr>
              <a:t>Test superuser Username: </a:t>
            </a:r>
            <a:r>
              <a:rPr b="1" lang="en-IN" sz="1800" spc="-1" strike="noStrike">
                <a:latin typeface="Arial"/>
              </a:rPr>
              <a:t>admin</a:t>
            </a:r>
            <a:endParaRPr b="0" lang="en-IN" sz="1800" spc="-1" strike="noStrike">
              <a:latin typeface="Arial"/>
            </a:endParaRPr>
          </a:p>
          <a:p>
            <a:pPr algn="ctr"/>
            <a:r>
              <a:rPr b="0" lang="en-IN" sz="1800" spc="-1" strike="noStrike">
                <a:latin typeface="Arial"/>
              </a:rPr>
              <a:t>Password</a:t>
            </a:r>
            <a:r>
              <a:rPr b="1" lang="en-IN" sz="1800" spc="-1" strike="noStrike">
                <a:latin typeface="Arial"/>
              </a:rPr>
              <a:t>: 123</a:t>
            </a:r>
            <a:endParaRPr b="0" lang="en-IN" sz="1800" spc="-1" strike="noStrike">
              <a:latin typeface="Arial"/>
            </a:endParaRPr>
          </a:p>
          <a:p>
            <a:pPr algn="ctr"/>
            <a:endParaRPr b="0" lang="en-IN" sz="1800" spc="-1" strike="noStrike">
              <a:latin typeface="Arial"/>
            </a:endParaRPr>
          </a:p>
        </p:txBody>
      </p:sp>
      <p:sp>
        <p:nvSpPr>
          <p:cNvPr id="43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4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5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0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1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2" name=""/>
          <p:cNvSpPr txBox="1"/>
          <p:nvPr/>
        </p:nvSpPr>
        <p:spPr>
          <a:xfrm>
            <a:off x="468360" y="234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IN" sz="4400" spc="-1" strike="noStrike">
                <a:latin typeface="Arial"/>
              </a:rPr>
              <a:t>STUDENT REGISTRATION</a:t>
            </a:r>
            <a:endParaRPr b="0" lang="en-IN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5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6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7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1440000" y="1620000"/>
            <a:ext cx="7440840" cy="3634920"/>
          </a:xfrm>
          <a:prstGeom prst="rect">
            <a:avLst/>
          </a:prstGeom>
          <a:ln w="18000">
            <a:solidFill>
              <a:srgbClr val="000000"/>
            </a:solidFill>
            <a:round/>
          </a:ln>
        </p:spPr>
      </p:pic>
      <p:sp>
        <p:nvSpPr>
          <p:cNvPr id="59" name=""/>
          <p:cNvSpPr/>
          <p:nvPr/>
        </p:nvSpPr>
        <p:spPr>
          <a:xfrm>
            <a:off x="4860000" y="3240000"/>
            <a:ext cx="720000" cy="180000"/>
          </a:xfrm>
          <a:prstGeom prst="rect">
            <a:avLst/>
          </a:prstGeom>
          <a:noFill/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"/>
          <p:cNvSpPr txBox="1"/>
          <p:nvPr/>
        </p:nvSpPr>
        <p:spPr>
          <a:xfrm>
            <a:off x="1620000" y="1080000"/>
            <a:ext cx="5940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IN" sz="1800" spc="-1" strike="noStrike">
                <a:solidFill>
                  <a:srgbClr val="c9211e"/>
                </a:solidFill>
                <a:latin typeface="Arial"/>
              </a:rPr>
              <a:t>Click to Register new Student to access portal</a:t>
            </a:r>
            <a:endParaRPr b="0" lang="en-IN" sz="1800" spc="-1" strike="noStrike">
              <a:latin typeface="Arial"/>
            </a:endParaRPr>
          </a:p>
        </p:txBody>
      </p:sp>
      <p:cxnSp>
        <p:nvCxnSpPr>
          <p:cNvPr id="61" name=""/>
          <p:cNvCxnSpPr>
            <a:stCxn id="59" idx="1"/>
            <a:endCxn id="60" idx="2"/>
          </p:cNvCxnSpPr>
          <p:nvPr/>
        </p:nvCxnSpPr>
        <p:spPr>
          <a:xfrm flipH="1" flipV="1">
            <a:off x="4590000" y="1426320"/>
            <a:ext cx="270360" cy="1904040"/>
          </a:xfrm>
          <a:prstGeom prst="straightConnector1">
            <a:avLst/>
          </a:prstGeom>
          <a:ln w="18000">
            <a:solidFill>
              <a:srgbClr val="bf0041"/>
            </a:solidFill>
            <a:round/>
            <a:tailEnd len="med" type="triangle" w="med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63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64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65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66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67" name="" descr=""/>
          <p:cNvPicPr/>
          <p:nvPr/>
        </p:nvPicPr>
        <p:blipFill>
          <a:blip r:embed="rId1"/>
          <a:stretch/>
        </p:blipFill>
        <p:spPr>
          <a:xfrm>
            <a:off x="1379160" y="1406160"/>
            <a:ext cx="7620840" cy="3993840"/>
          </a:xfrm>
          <a:prstGeom prst="rect">
            <a:avLst/>
          </a:prstGeom>
          <a:ln w="18000">
            <a:solidFill>
              <a:srgbClr val="000000"/>
            </a:solidFill>
            <a:round/>
          </a:ln>
        </p:spPr>
      </p:pic>
      <p:sp>
        <p:nvSpPr>
          <p:cNvPr id="68" name=""/>
          <p:cNvSpPr txBox="1"/>
          <p:nvPr/>
        </p:nvSpPr>
        <p:spPr>
          <a:xfrm>
            <a:off x="1620000" y="1080000"/>
            <a:ext cx="5940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IN" sz="1800" spc="-1" strike="noStrike">
                <a:solidFill>
                  <a:srgbClr val="c9211e"/>
                </a:solidFill>
                <a:latin typeface="Arial"/>
              </a:rPr>
              <a:t>Fill in your details and hit submit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0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1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2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3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1440000" y="1620000"/>
            <a:ext cx="7440840" cy="3634920"/>
          </a:xfrm>
          <a:prstGeom prst="rect">
            <a:avLst/>
          </a:prstGeom>
          <a:ln w="18000">
            <a:solidFill>
              <a:srgbClr val="000000"/>
            </a:solidFill>
            <a:round/>
          </a:ln>
        </p:spPr>
      </p:pic>
      <p:sp>
        <p:nvSpPr>
          <p:cNvPr id="75" name=""/>
          <p:cNvSpPr/>
          <p:nvPr/>
        </p:nvSpPr>
        <p:spPr>
          <a:xfrm>
            <a:off x="4140000" y="2700000"/>
            <a:ext cx="1980000" cy="540000"/>
          </a:xfrm>
          <a:prstGeom prst="rect">
            <a:avLst/>
          </a:prstGeom>
          <a:noFill/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"/>
          <p:cNvSpPr txBox="1"/>
          <p:nvPr/>
        </p:nvSpPr>
        <p:spPr>
          <a:xfrm>
            <a:off x="1620000" y="1080000"/>
            <a:ext cx="5940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IN" sz="1800" spc="-1" strike="noStrike">
                <a:solidFill>
                  <a:srgbClr val="c9211e"/>
                </a:solidFill>
                <a:latin typeface="Arial"/>
              </a:rPr>
              <a:t>Login with your enrollment number and password</a:t>
            </a:r>
            <a:endParaRPr b="0" lang="en-IN" sz="1800" spc="-1" strike="noStrike">
              <a:latin typeface="Arial"/>
            </a:endParaRPr>
          </a:p>
        </p:txBody>
      </p:sp>
      <p:cxnSp>
        <p:nvCxnSpPr>
          <p:cNvPr id="77" name=""/>
          <p:cNvCxnSpPr>
            <a:stCxn id="75" idx="0"/>
            <a:endCxn id="76" idx="2"/>
          </p:cNvCxnSpPr>
          <p:nvPr/>
        </p:nvCxnSpPr>
        <p:spPr>
          <a:xfrm flipH="1" flipV="1">
            <a:off x="4590000" y="1426320"/>
            <a:ext cx="540360" cy="1274040"/>
          </a:xfrm>
          <a:prstGeom prst="straightConnector1">
            <a:avLst/>
          </a:prstGeom>
          <a:ln w="18000">
            <a:solidFill>
              <a:srgbClr val="bf0041"/>
            </a:solidFill>
            <a:round/>
            <a:tailEnd len="med" type="triangle" w="med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9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0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1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1298160" y="1620000"/>
            <a:ext cx="7881840" cy="3883320"/>
          </a:xfrm>
          <a:prstGeom prst="rect">
            <a:avLst/>
          </a:prstGeom>
          <a:ln w="18000">
            <a:solidFill>
              <a:srgbClr val="000000"/>
            </a:solidFill>
            <a:round/>
          </a:ln>
        </p:spPr>
      </p:pic>
      <p:sp>
        <p:nvSpPr>
          <p:cNvPr id="84" name=""/>
          <p:cNvSpPr txBox="1"/>
          <p:nvPr/>
        </p:nvSpPr>
        <p:spPr>
          <a:xfrm>
            <a:off x="1260000" y="1017720"/>
            <a:ext cx="81000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IN" sz="1800" spc="-1" strike="noStrike">
                <a:solidFill>
                  <a:srgbClr val="c9211e"/>
                </a:solidFill>
                <a:latin typeface="Arial"/>
              </a:rPr>
              <a:t>Click on Take Test to start your assessment. </a:t>
            </a:r>
            <a:endParaRPr b="0" lang="en-IN" sz="1800" spc="-1" strike="noStrike">
              <a:latin typeface="Arial"/>
            </a:endParaRPr>
          </a:p>
          <a:p>
            <a:r>
              <a:rPr b="1" lang="en-IN" sz="1800" spc="-1" strike="noStrike">
                <a:solidFill>
                  <a:srgbClr val="c9211e"/>
                </a:solidFill>
                <a:latin typeface="Arial"/>
              </a:rPr>
              <a:t>**Only authorized users will see this option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6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7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8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9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TASC PINUPS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rcRect l="0" t="12602" r="0" b="0"/>
          <a:stretch/>
        </p:blipFill>
        <p:spPr>
          <a:xfrm>
            <a:off x="1620000" y="1735920"/>
            <a:ext cx="7453800" cy="3664080"/>
          </a:xfrm>
          <a:prstGeom prst="rect">
            <a:avLst/>
          </a:prstGeom>
          <a:ln w="18000">
            <a:solidFill>
              <a:srgbClr val="000000"/>
            </a:solidFill>
            <a:round/>
          </a:ln>
        </p:spPr>
      </p:pic>
      <p:sp>
        <p:nvSpPr>
          <p:cNvPr id="91" name=""/>
          <p:cNvSpPr txBox="1"/>
          <p:nvPr/>
        </p:nvSpPr>
        <p:spPr>
          <a:xfrm>
            <a:off x="1260000" y="1018080"/>
            <a:ext cx="81000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algn="ctr"/>
            <a:r>
              <a:rPr b="1" lang="en-IN" sz="1800" spc="-1" strike="noStrike">
                <a:solidFill>
                  <a:srgbClr val="c9211e"/>
                </a:solidFill>
                <a:latin typeface="Arial"/>
              </a:rPr>
              <a:t>Test Screen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2" name=""/>
          <p:cNvSpPr txBox="1"/>
          <p:nvPr/>
        </p:nvSpPr>
        <p:spPr>
          <a:xfrm>
            <a:off x="180000" y="2160000"/>
            <a:ext cx="900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IN" sz="1800" spc="-1" strike="noStrike">
                <a:solidFill>
                  <a:srgbClr val="c9211e"/>
                </a:solidFill>
                <a:latin typeface="Arial"/>
              </a:rPr>
              <a:t>Timer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3" name=""/>
          <p:cNvSpPr/>
          <p:nvPr/>
        </p:nvSpPr>
        <p:spPr>
          <a:xfrm>
            <a:off x="6480000" y="2700000"/>
            <a:ext cx="1080000" cy="180000"/>
          </a:xfrm>
          <a:prstGeom prst="rect">
            <a:avLst/>
          </a:prstGeom>
          <a:noFill/>
          <a:ln w="180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cxnSp>
        <p:nvCxnSpPr>
          <p:cNvPr id="94" name=""/>
          <p:cNvCxnSpPr>
            <a:stCxn id="93" idx="1"/>
            <a:endCxn id="92" idx="3"/>
          </p:cNvCxnSpPr>
          <p:nvPr/>
        </p:nvCxnSpPr>
        <p:spPr>
          <a:xfrm flipH="1" flipV="1">
            <a:off x="1080000" y="2333160"/>
            <a:ext cx="5400360" cy="457200"/>
          </a:xfrm>
          <a:prstGeom prst="straightConnector1">
            <a:avLst/>
          </a:prstGeom>
          <a:ln w="18000">
            <a:solidFill>
              <a:srgbClr val="ff0000"/>
            </a:solidFill>
            <a:round/>
            <a:tailEnd len="med" type="triangle" w="med"/>
          </a:ln>
        </p:spPr>
      </p:cxnSp>
      <p:sp>
        <p:nvSpPr>
          <p:cNvPr id="95" name=""/>
          <p:cNvSpPr/>
          <p:nvPr/>
        </p:nvSpPr>
        <p:spPr>
          <a:xfrm>
            <a:off x="3600000" y="3960000"/>
            <a:ext cx="3420000" cy="540000"/>
          </a:xfrm>
          <a:prstGeom prst="rect">
            <a:avLst/>
          </a:prstGeom>
          <a:noFill/>
          <a:ln w="180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"/>
          <p:cNvSpPr txBox="1"/>
          <p:nvPr/>
        </p:nvSpPr>
        <p:spPr>
          <a:xfrm>
            <a:off x="180000" y="3793680"/>
            <a:ext cx="1080000" cy="772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1" lang="en-IN" sz="1200" spc="-1" strike="noStrike">
                <a:solidFill>
                  <a:srgbClr val="c9211e"/>
                </a:solidFill>
                <a:latin typeface="Arial"/>
              </a:rPr>
              <a:t>Hit NEXT to submit your answer</a:t>
            </a:r>
            <a:endParaRPr b="0" lang="en-IN" sz="1200" spc="-1" strike="noStrike">
              <a:latin typeface="Arial"/>
            </a:endParaRPr>
          </a:p>
        </p:txBody>
      </p:sp>
      <p:cxnSp>
        <p:nvCxnSpPr>
          <p:cNvPr id="97" name=""/>
          <p:cNvCxnSpPr>
            <a:stCxn id="95" idx="1"/>
            <a:endCxn id="96" idx="3"/>
          </p:cNvCxnSpPr>
          <p:nvPr/>
        </p:nvCxnSpPr>
        <p:spPr>
          <a:xfrm flipH="1" flipV="1">
            <a:off x="1260000" y="4179960"/>
            <a:ext cx="2340360" cy="50400"/>
          </a:xfrm>
          <a:prstGeom prst="straightConnector1">
            <a:avLst/>
          </a:prstGeom>
          <a:ln w="18000">
            <a:solidFill>
              <a:srgbClr val="ff0000"/>
            </a:solidFill>
            <a:round/>
            <a:tailEnd len="med" type="triangle" w="med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LibreOffice/7.1.4.2$Linux_X86_64 LibreOffice_project/10$Build-2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2021-07-20T13:18:39Z</dcterms:created>
  <dc:creator/>
  <dc:description/>
  <dc:language>en-IN</dc:language>
  <cp:lastModifiedBy/>
  <dcterms:modified xsi:type="dcterms:W3CDTF">2021-07-20T13:52:44Z</dcterms:modified>
  <cp:revision>4</cp:revision>
  <dc:subject/>
  <dc:title/>
</cp:coreProperties>
</file>